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8" r:id="rId3"/>
  </p:sldMasterIdLst>
  <p:notesMasterIdLst>
    <p:notesMasterId r:id="rId14"/>
  </p:notesMasterIdLst>
  <p:sldIdLst>
    <p:sldId id="256" r:id="rId4"/>
    <p:sldId id="289" r:id="rId5"/>
    <p:sldId id="258" r:id="rId6"/>
    <p:sldId id="272" r:id="rId7"/>
    <p:sldId id="355" r:id="rId8"/>
    <p:sldId id="352" r:id="rId9"/>
    <p:sldId id="350" r:id="rId10"/>
    <p:sldId id="349" r:id="rId11"/>
    <p:sldId id="353" r:id="rId12"/>
    <p:sldId id="354" r:id="rId13"/>
  </p:sldIdLst>
  <p:sldSz cx="9144000" cy="6858000" type="screen4x3"/>
  <p:notesSz cx="6858000" cy="9144000"/>
  <p:embeddedFontLst>
    <p:embeddedFont>
      <p:font typeface="Segoe UI Black" panose="020B0A02040204020203" pitchFamily="34" charset="0"/>
      <p:regular r:id="rId15"/>
      <p:bold r:id="rId16"/>
      <p:boldItalic r:id="rId17"/>
    </p:embeddedFont>
    <p:embeddedFont>
      <p:font typeface="Segoe UI Symbol" panose="020B0502040204020203" pitchFamily="34" charset="0"/>
      <p:regular r:id="rId18"/>
    </p:embeddedFont>
    <p:embeddedFont>
      <p:font typeface="Tahoma" panose="020B0604030504040204" pitchFamily="34" charset="0"/>
      <p:regular r:id="rId19"/>
      <p:bold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Arial Unicode MS" panose="020B0604020202020204" charset="-128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E00"/>
    <a:srgbClr val="E4F1F7"/>
    <a:srgbClr val="FFFD55"/>
    <a:srgbClr val="0069AD"/>
    <a:srgbClr val="2182BA"/>
    <a:srgbClr val="153784"/>
    <a:srgbClr val="EEB500"/>
    <a:srgbClr val="009E47"/>
    <a:srgbClr val="004821"/>
    <a:srgbClr val="E9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90" y="72"/>
      </p:cViewPr>
      <p:guideLst>
        <p:guide orient="horz" pos="217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73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4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6716713" y="6230938"/>
            <a:ext cx="2133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89488" y="2274888"/>
            <a:ext cx="60420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98488" y="293687"/>
            <a:ext cx="6042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97352"/>
            <a:ext cx="9144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8001642" y="5253432"/>
            <a:ext cx="1142359" cy="1585421"/>
            <a:chOff x="4572000" y="387072"/>
            <a:chExt cx="4569687" cy="4756528"/>
          </a:xfrm>
        </p:grpSpPr>
        <p:sp>
          <p:nvSpPr>
            <p:cNvPr id="7" name="자유형: 도형 6"/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-1" fmla="*/ 2611712 w 4569687"/>
                <a:gd name="connsiteY0-2" fmla="*/ 0 h 3734631"/>
                <a:gd name="connsiteX1-3" fmla="*/ 2927539 w 4569687"/>
                <a:gd name="connsiteY1-4" fmla="*/ 0 h 3734631"/>
                <a:gd name="connsiteX2-5" fmla="*/ 3010471 w 4569687"/>
                <a:gd name="connsiteY2-6" fmla="*/ 662843 h 3734631"/>
                <a:gd name="connsiteX3-7" fmla="*/ 3062414 w 4569687"/>
                <a:gd name="connsiteY3-8" fmla="*/ 672782 h 3734631"/>
                <a:gd name="connsiteX4-9" fmla="*/ 3375104 w 4569687"/>
                <a:gd name="connsiteY4-10" fmla="*/ 893768 h 3734631"/>
                <a:gd name="connsiteX5-11" fmla="*/ 3401966 w 4569687"/>
                <a:gd name="connsiteY5-12" fmla="*/ 943258 h 3734631"/>
                <a:gd name="connsiteX6-13" fmla="*/ 3444529 w 4569687"/>
                <a:gd name="connsiteY6-14" fmla="*/ 938967 h 3734631"/>
                <a:gd name="connsiteX7-15" fmla="*/ 3941882 w 4569687"/>
                <a:gd name="connsiteY7-16" fmla="*/ 1268635 h 3734631"/>
                <a:gd name="connsiteX8-17" fmla="*/ 3950232 w 4569687"/>
                <a:gd name="connsiteY8-18" fmla="*/ 1295533 h 3734631"/>
                <a:gd name="connsiteX9-19" fmla="*/ 3968452 w 4569687"/>
                <a:gd name="connsiteY9-20" fmla="*/ 1289878 h 3734631"/>
                <a:gd name="connsiteX10-21" fmla="*/ 4041773 w 4569687"/>
                <a:gd name="connsiteY10-22" fmla="*/ 1282486 h 3734631"/>
                <a:gd name="connsiteX11-23" fmla="*/ 4398197 w 4569687"/>
                <a:gd name="connsiteY11-24" fmla="*/ 1572980 h 3734631"/>
                <a:gd name="connsiteX12-25" fmla="*/ 4401113 w 4569687"/>
                <a:gd name="connsiteY12-26" fmla="*/ 1601912 h 3734631"/>
                <a:gd name="connsiteX13-27" fmla="*/ 4509768 w 4569687"/>
                <a:gd name="connsiteY13-28" fmla="*/ 1612865 h 3734631"/>
                <a:gd name="connsiteX14-29" fmla="*/ 4569687 w 4569687"/>
                <a:gd name="connsiteY14-30" fmla="*/ 1630661 h 3734631"/>
                <a:gd name="connsiteX15-31" fmla="*/ 4569687 w 4569687"/>
                <a:gd name="connsiteY15-32" fmla="*/ 3685776 h 3734631"/>
                <a:gd name="connsiteX16-33" fmla="*/ 4479175 w 4569687"/>
                <a:gd name="connsiteY16-34" fmla="*/ 3694900 h 3734631"/>
                <a:gd name="connsiteX17-35" fmla="*/ 4083674 w 4569687"/>
                <a:gd name="connsiteY17-36" fmla="*/ 3574092 h 3734631"/>
                <a:gd name="connsiteX18-37" fmla="*/ 4051094 w 4569687"/>
                <a:gd name="connsiteY18-38" fmla="*/ 3547210 h 3734631"/>
                <a:gd name="connsiteX19-39" fmla="*/ 4009782 w 4569687"/>
                <a:gd name="connsiteY19-40" fmla="*/ 3581295 h 3734631"/>
                <a:gd name="connsiteX20-41" fmla="*/ 3782104 w 4569687"/>
                <a:gd name="connsiteY20-42" fmla="*/ 3650841 h 3734631"/>
                <a:gd name="connsiteX21-43" fmla="*/ 3494159 w 4569687"/>
                <a:gd name="connsiteY21-44" fmla="*/ 3531570 h 3734631"/>
                <a:gd name="connsiteX22-45" fmla="*/ 3452428 w 4569687"/>
                <a:gd name="connsiteY22-46" fmla="*/ 3480992 h 3734631"/>
                <a:gd name="connsiteX23-47" fmla="*/ 3441126 w 4569687"/>
                <a:gd name="connsiteY23-48" fmla="*/ 3501813 h 3734631"/>
                <a:gd name="connsiteX24-49" fmla="*/ 3103456 w 4569687"/>
                <a:gd name="connsiteY24-50" fmla="*/ 3681351 h 3734631"/>
                <a:gd name="connsiteX25-51" fmla="*/ 2815511 w 4569687"/>
                <a:gd name="connsiteY25-52" fmla="*/ 3562080 h 3734631"/>
                <a:gd name="connsiteX26-53" fmla="*/ 2772231 w 4569687"/>
                <a:gd name="connsiteY26-54" fmla="*/ 3509625 h 3734631"/>
                <a:gd name="connsiteX27-55" fmla="*/ 2697608 w 4569687"/>
                <a:gd name="connsiteY27-56" fmla="*/ 3571194 h 3734631"/>
                <a:gd name="connsiteX28-57" fmla="*/ 2162552 w 4569687"/>
                <a:gd name="connsiteY28-58" fmla="*/ 3734631 h 3734631"/>
                <a:gd name="connsiteX29-59" fmla="*/ 1369010 w 4569687"/>
                <a:gd name="connsiteY29-60" fmla="*/ 3312708 h 3734631"/>
                <a:gd name="connsiteX30-61" fmla="*/ 1334207 w 4569687"/>
                <a:gd name="connsiteY30-62" fmla="*/ 3340352 h 3734631"/>
                <a:gd name="connsiteX31-63" fmla="*/ 1046262 w 4569687"/>
                <a:gd name="connsiteY31-64" fmla="*/ 3459623 h 3734631"/>
                <a:gd name="connsiteX32-65" fmla="*/ 647319 w 4569687"/>
                <a:gd name="connsiteY32-66" fmla="*/ 3134475 h 3734631"/>
                <a:gd name="connsiteX33-67" fmla="*/ 642925 w 4569687"/>
                <a:gd name="connsiteY33-68" fmla="*/ 3090891 h 3734631"/>
                <a:gd name="connsiteX34-69" fmla="*/ 634894 w 4569687"/>
                <a:gd name="connsiteY34-70" fmla="*/ 3098188 h 3734631"/>
                <a:gd name="connsiteX35-71" fmla="*/ 407216 w 4569687"/>
                <a:gd name="connsiteY35-72" fmla="*/ 3167734 h 3734631"/>
                <a:gd name="connsiteX36-73" fmla="*/ 0 w 4569687"/>
                <a:gd name="connsiteY36-74" fmla="*/ 2760518 h 3734631"/>
                <a:gd name="connsiteX37-75" fmla="*/ 407216 w 4569687"/>
                <a:gd name="connsiteY37-76" fmla="*/ 2353302 h 3734631"/>
                <a:gd name="connsiteX38-77" fmla="*/ 489284 w 4569687"/>
                <a:gd name="connsiteY38-78" fmla="*/ 2361575 h 3734631"/>
                <a:gd name="connsiteX39-79" fmla="*/ 508084 w 4569687"/>
                <a:gd name="connsiteY39-80" fmla="*/ 2367411 h 3734631"/>
                <a:gd name="connsiteX40-81" fmla="*/ 503849 w 4569687"/>
                <a:gd name="connsiteY40-82" fmla="*/ 2325400 h 3734631"/>
                <a:gd name="connsiteX41-83" fmla="*/ 1121688 w 4569687"/>
                <a:gd name="connsiteY41-84" fmla="*/ 1707561 h 3734631"/>
                <a:gd name="connsiteX42-85" fmla="*/ 1246204 w 4569687"/>
                <a:gd name="connsiteY42-86" fmla="*/ 1720113 h 3734631"/>
                <a:gd name="connsiteX43-87" fmla="*/ 1284356 w 4569687"/>
                <a:gd name="connsiteY43-88" fmla="*/ 1731957 h 3734631"/>
                <a:gd name="connsiteX44-89" fmla="*/ 1305976 w 4569687"/>
                <a:gd name="connsiteY44-90" fmla="*/ 1705754 h 3734631"/>
                <a:gd name="connsiteX45-91" fmla="*/ 1742854 w 4569687"/>
                <a:gd name="connsiteY45-92" fmla="*/ 1524793 h 3734631"/>
                <a:gd name="connsiteX46-93" fmla="*/ 1760288 w 4569687"/>
                <a:gd name="connsiteY46-94" fmla="*/ 1526551 h 3734631"/>
                <a:gd name="connsiteX47-95" fmla="*/ 1748032 w 4569687"/>
                <a:gd name="connsiteY47-96" fmla="*/ 1487068 h 3734631"/>
                <a:gd name="connsiteX48-97" fmla="*/ 1742854 w 4569687"/>
                <a:gd name="connsiteY48-98" fmla="*/ 1435701 h 3734631"/>
                <a:gd name="connsiteX49-99" fmla="*/ 1946367 w 4569687"/>
                <a:gd name="connsiteY49-100" fmla="*/ 1185999 h 3734631"/>
                <a:gd name="connsiteX50-101" fmla="*/ 1956892 w 4569687"/>
                <a:gd name="connsiteY50-102" fmla="*/ 1184938 h 3734631"/>
                <a:gd name="connsiteX51-103" fmla="*/ 1963928 w 4569687"/>
                <a:gd name="connsiteY51-104" fmla="*/ 1115143 h 3734631"/>
                <a:gd name="connsiteX52-105" fmla="*/ 2450363 w 4569687"/>
                <a:gd name="connsiteY52-106" fmla="*/ 718687 h 3734631"/>
                <a:gd name="connsiteX53-107" fmla="*/ 2520904 w 4569687"/>
                <a:gd name="connsiteY53-108" fmla="*/ 725798 h 3734631"/>
                <a:gd name="connsiteX54-109" fmla="*/ 2611712 w 4569687"/>
                <a:gd name="connsiteY54-110" fmla="*/ 0 h 3734631"/>
                <a:gd name="connsiteX0-111" fmla="*/ 2611712 w 4569687"/>
                <a:gd name="connsiteY0-112" fmla="*/ 0 h 3743131"/>
                <a:gd name="connsiteX1-113" fmla="*/ 2927539 w 4569687"/>
                <a:gd name="connsiteY1-114" fmla="*/ 0 h 3743131"/>
                <a:gd name="connsiteX2-115" fmla="*/ 3010471 w 4569687"/>
                <a:gd name="connsiteY2-116" fmla="*/ 662843 h 3743131"/>
                <a:gd name="connsiteX3-117" fmla="*/ 3062414 w 4569687"/>
                <a:gd name="connsiteY3-118" fmla="*/ 672782 h 3743131"/>
                <a:gd name="connsiteX4-119" fmla="*/ 3375104 w 4569687"/>
                <a:gd name="connsiteY4-120" fmla="*/ 893768 h 3743131"/>
                <a:gd name="connsiteX5-121" fmla="*/ 3401966 w 4569687"/>
                <a:gd name="connsiteY5-122" fmla="*/ 943258 h 3743131"/>
                <a:gd name="connsiteX6-123" fmla="*/ 3444529 w 4569687"/>
                <a:gd name="connsiteY6-124" fmla="*/ 938967 h 3743131"/>
                <a:gd name="connsiteX7-125" fmla="*/ 3941882 w 4569687"/>
                <a:gd name="connsiteY7-126" fmla="*/ 1268635 h 3743131"/>
                <a:gd name="connsiteX8-127" fmla="*/ 3950232 w 4569687"/>
                <a:gd name="connsiteY8-128" fmla="*/ 1295533 h 3743131"/>
                <a:gd name="connsiteX9-129" fmla="*/ 3968452 w 4569687"/>
                <a:gd name="connsiteY9-130" fmla="*/ 1289878 h 3743131"/>
                <a:gd name="connsiteX10-131" fmla="*/ 4041773 w 4569687"/>
                <a:gd name="connsiteY10-132" fmla="*/ 1282486 h 3743131"/>
                <a:gd name="connsiteX11-133" fmla="*/ 4398197 w 4569687"/>
                <a:gd name="connsiteY11-134" fmla="*/ 1572980 h 3743131"/>
                <a:gd name="connsiteX12-135" fmla="*/ 4401113 w 4569687"/>
                <a:gd name="connsiteY12-136" fmla="*/ 1601912 h 3743131"/>
                <a:gd name="connsiteX13-137" fmla="*/ 4509768 w 4569687"/>
                <a:gd name="connsiteY13-138" fmla="*/ 1612865 h 3743131"/>
                <a:gd name="connsiteX14-139" fmla="*/ 4569687 w 4569687"/>
                <a:gd name="connsiteY14-140" fmla="*/ 1630661 h 3743131"/>
                <a:gd name="connsiteX15-141" fmla="*/ 4569687 w 4569687"/>
                <a:gd name="connsiteY15-142" fmla="*/ 3685776 h 3743131"/>
                <a:gd name="connsiteX16-143" fmla="*/ 4479175 w 4569687"/>
                <a:gd name="connsiteY16-144" fmla="*/ 3694900 h 3743131"/>
                <a:gd name="connsiteX17-145" fmla="*/ 4083674 w 4569687"/>
                <a:gd name="connsiteY17-146" fmla="*/ 3574092 h 3743131"/>
                <a:gd name="connsiteX18-147" fmla="*/ 4051094 w 4569687"/>
                <a:gd name="connsiteY18-148" fmla="*/ 3547210 h 3743131"/>
                <a:gd name="connsiteX19-149" fmla="*/ 4009782 w 4569687"/>
                <a:gd name="connsiteY19-150" fmla="*/ 3581295 h 3743131"/>
                <a:gd name="connsiteX20-151" fmla="*/ 3782104 w 4569687"/>
                <a:gd name="connsiteY20-152" fmla="*/ 3650841 h 3743131"/>
                <a:gd name="connsiteX21-153" fmla="*/ 3494159 w 4569687"/>
                <a:gd name="connsiteY21-154" fmla="*/ 3531570 h 3743131"/>
                <a:gd name="connsiteX22-155" fmla="*/ 3452428 w 4569687"/>
                <a:gd name="connsiteY22-156" fmla="*/ 3480992 h 3743131"/>
                <a:gd name="connsiteX23-157" fmla="*/ 3441126 w 4569687"/>
                <a:gd name="connsiteY23-158" fmla="*/ 3501813 h 3743131"/>
                <a:gd name="connsiteX24-159" fmla="*/ 3103456 w 4569687"/>
                <a:gd name="connsiteY24-160" fmla="*/ 3681351 h 3743131"/>
                <a:gd name="connsiteX25-161" fmla="*/ 2815511 w 4569687"/>
                <a:gd name="connsiteY25-162" fmla="*/ 3562080 h 3743131"/>
                <a:gd name="connsiteX26-163" fmla="*/ 2772231 w 4569687"/>
                <a:gd name="connsiteY26-164" fmla="*/ 3509625 h 3743131"/>
                <a:gd name="connsiteX27-165" fmla="*/ 2697608 w 4569687"/>
                <a:gd name="connsiteY27-166" fmla="*/ 3571194 h 3743131"/>
                <a:gd name="connsiteX28-167" fmla="*/ 2162552 w 4569687"/>
                <a:gd name="connsiteY28-168" fmla="*/ 3734631 h 3743131"/>
                <a:gd name="connsiteX29-169" fmla="*/ 1334207 w 4569687"/>
                <a:gd name="connsiteY29-170" fmla="*/ 3340352 h 3743131"/>
                <a:gd name="connsiteX30-171" fmla="*/ 1046262 w 4569687"/>
                <a:gd name="connsiteY30-172" fmla="*/ 3459623 h 3743131"/>
                <a:gd name="connsiteX31-173" fmla="*/ 647319 w 4569687"/>
                <a:gd name="connsiteY31-174" fmla="*/ 3134475 h 3743131"/>
                <a:gd name="connsiteX32-175" fmla="*/ 642925 w 4569687"/>
                <a:gd name="connsiteY32-176" fmla="*/ 3090891 h 3743131"/>
                <a:gd name="connsiteX33-177" fmla="*/ 634894 w 4569687"/>
                <a:gd name="connsiteY33-178" fmla="*/ 3098188 h 3743131"/>
                <a:gd name="connsiteX34-179" fmla="*/ 407216 w 4569687"/>
                <a:gd name="connsiteY34-180" fmla="*/ 3167734 h 3743131"/>
                <a:gd name="connsiteX35-181" fmla="*/ 0 w 4569687"/>
                <a:gd name="connsiteY35-182" fmla="*/ 2760518 h 3743131"/>
                <a:gd name="connsiteX36-183" fmla="*/ 407216 w 4569687"/>
                <a:gd name="connsiteY36-184" fmla="*/ 2353302 h 3743131"/>
                <a:gd name="connsiteX37-185" fmla="*/ 489284 w 4569687"/>
                <a:gd name="connsiteY37-186" fmla="*/ 2361575 h 3743131"/>
                <a:gd name="connsiteX38-187" fmla="*/ 508084 w 4569687"/>
                <a:gd name="connsiteY38-188" fmla="*/ 2367411 h 3743131"/>
                <a:gd name="connsiteX39-189" fmla="*/ 503849 w 4569687"/>
                <a:gd name="connsiteY39-190" fmla="*/ 2325400 h 3743131"/>
                <a:gd name="connsiteX40-191" fmla="*/ 1121688 w 4569687"/>
                <a:gd name="connsiteY40-192" fmla="*/ 1707561 h 3743131"/>
                <a:gd name="connsiteX41-193" fmla="*/ 1246204 w 4569687"/>
                <a:gd name="connsiteY41-194" fmla="*/ 1720113 h 3743131"/>
                <a:gd name="connsiteX42-195" fmla="*/ 1284356 w 4569687"/>
                <a:gd name="connsiteY42-196" fmla="*/ 1731957 h 3743131"/>
                <a:gd name="connsiteX43-197" fmla="*/ 1305976 w 4569687"/>
                <a:gd name="connsiteY43-198" fmla="*/ 1705754 h 3743131"/>
                <a:gd name="connsiteX44-199" fmla="*/ 1742854 w 4569687"/>
                <a:gd name="connsiteY44-200" fmla="*/ 1524793 h 3743131"/>
                <a:gd name="connsiteX45-201" fmla="*/ 1760288 w 4569687"/>
                <a:gd name="connsiteY45-202" fmla="*/ 1526551 h 3743131"/>
                <a:gd name="connsiteX46-203" fmla="*/ 1748032 w 4569687"/>
                <a:gd name="connsiteY46-204" fmla="*/ 1487068 h 3743131"/>
                <a:gd name="connsiteX47-205" fmla="*/ 1742854 w 4569687"/>
                <a:gd name="connsiteY47-206" fmla="*/ 1435701 h 3743131"/>
                <a:gd name="connsiteX48-207" fmla="*/ 1946367 w 4569687"/>
                <a:gd name="connsiteY48-208" fmla="*/ 1185999 h 3743131"/>
                <a:gd name="connsiteX49-209" fmla="*/ 1956892 w 4569687"/>
                <a:gd name="connsiteY49-210" fmla="*/ 1184938 h 3743131"/>
                <a:gd name="connsiteX50-211" fmla="*/ 1963928 w 4569687"/>
                <a:gd name="connsiteY50-212" fmla="*/ 1115143 h 3743131"/>
                <a:gd name="connsiteX51-213" fmla="*/ 2450363 w 4569687"/>
                <a:gd name="connsiteY51-214" fmla="*/ 718687 h 3743131"/>
                <a:gd name="connsiteX52-215" fmla="*/ 2520904 w 4569687"/>
                <a:gd name="connsiteY52-216" fmla="*/ 725798 h 3743131"/>
                <a:gd name="connsiteX53-217" fmla="*/ 2611712 w 4569687"/>
                <a:gd name="connsiteY53-218" fmla="*/ 0 h 3743131"/>
                <a:gd name="connsiteX0-219" fmla="*/ 2611712 w 4569687"/>
                <a:gd name="connsiteY0-220" fmla="*/ 0 h 3741630"/>
                <a:gd name="connsiteX1-221" fmla="*/ 2927539 w 4569687"/>
                <a:gd name="connsiteY1-222" fmla="*/ 0 h 3741630"/>
                <a:gd name="connsiteX2-223" fmla="*/ 3010471 w 4569687"/>
                <a:gd name="connsiteY2-224" fmla="*/ 662843 h 3741630"/>
                <a:gd name="connsiteX3-225" fmla="*/ 3062414 w 4569687"/>
                <a:gd name="connsiteY3-226" fmla="*/ 672782 h 3741630"/>
                <a:gd name="connsiteX4-227" fmla="*/ 3375104 w 4569687"/>
                <a:gd name="connsiteY4-228" fmla="*/ 893768 h 3741630"/>
                <a:gd name="connsiteX5-229" fmla="*/ 3401966 w 4569687"/>
                <a:gd name="connsiteY5-230" fmla="*/ 943258 h 3741630"/>
                <a:gd name="connsiteX6-231" fmla="*/ 3444529 w 4569687"/>
                <a:gd name="connsiteY6-232" fmla="*/ 938967 h 3741630"/>
                <a:gd name="connsiteX7-233" fmla="*/ 3941882 w 4569687"/>
                <a:gd name="connsiteY7-234" fmla="*/ 1268635 h 3741630"/>
                <a:gd name="connsiteX8-235" fmla="*/ 3950232 w 4569687"/>
                <a:gd name="connsiteY8-236" fmla="*/ 1295533 h 3741630"/>
                <a:gd name="connsiteX9-237" fmla="*/ 3968452 w 4569687"/>
                <a:gd name="connsiteY9-238" fmla="*/ 1289878 h 3741630"/>
                <a:gd name="connsiteX10-239" fmla="*/ 4041773 w 4569687"/>
                <a:gd name="connsiteY10-240" fmla="*/ 1282486 h 3741630"/>
                <a:gd name="connsiteX11-241" fmla="*/ 4398197 w 4569687"/>
                <a:gd name="connsiteY11-242" fmla="*/ 1572980 h 3741630"/>
                <a:gd name="connsiteX12-243" fmla="*/ 4401113 w 4569687"/>
                <a:gd name="connsiteY12-244" fmla="*/ 1601912 h 3741630"/>
                <a:gd name="connsiteX13-245" fmla="*/ 4509768 w 4569687"/>
                <a:gd name="connsiteY13-246" fmla="*/ 1612865 h 3741630"/>
                <a:gd name="connsiteX14-247" fmla="*/ 4569687 w 4569687"/>
                <a:gd name="connsiteY14-248" fmla="*/ 1630661 h 3741630"/>
                <a:gd name="connsiteX15-249" fmla="*/ 4569687 w 4569687"/>
                <a:gd name="connsiteY15-250" fmla="*/ 3685776 h 3741630"/>
                <a:gd name="connsiteX16-251" fmla="*/ 4479175 w 4569687"/>
                <a:gd name="connsiteY16-252" fmla="*/ 3694900 h 3741630"/>
                <a:gd name="connsiteX17-253" fmla="*/ 4083674 w 4569687"/>
                <a:gd name="connsiteY17-254" fmla="*/ 3574092 h 3741630"/>
                <a:gd name="connsiteX18-255" fmla="*/ 4051094 w 4569687"/>
                <a:gd name="connsiteY18-256" fmla="*/ 3547210 h 3741630"/>
                <a:gd name="connsiteX19-257" fmla="*/ 4009782 w 4569687"/>
                <a:gd name="connsiteY19-258" fmla="*/ 3581295 h 3741630"/>
                <a:gd name="connsiteX20-259" fmla="*/ 3782104 w 4569687"/>
                <a:gd name="connsiteY20-260" fmla="*/ 3650841 h 3741630"/>
                <a:gd name="connsiteX21-261" fmla="*/ 3494159 w 4569687"/>
                <a:gd name="connsiteY21-262" fmla="*/ 3531570 h 3741630"/>
                <a:gd name="connsiteX22-263" fmla="*/ 3452428 w 4569687"/>
                <a:gd name="connsiteY22-264" fmla="*/ 3480992 h 3741630"/>
                <a:gd name="connsiteX23-265" fmla="*/ 3441126 w 4569687"/>
                <a:gd name="connsiteY23-266" fmla="*/ 3501813 h 3741630"/>
                <a:gd name="connsiteX24-267" fmla="*/ 3103456 w 4569687"/>
                <a:gd name="connsiteY24-268" fmla="*/ 3681351 h 3741630"/>
                <a:gd name="connsiteX25-269" fmla="*/ 2815511 w 4569687"/>
                <a:gd name="connsiteY25-270" fmla="*/ 3562080 h 3741630"/>
                <a:gd name="connsiteX26-271" fmla="*/ 2772231 w 4569687"/>
                <a:gd name="connsiteY26-272" fmla="*/ 3509625 h 3741630"/>
                <a:gd name="connsiteX27-273" fmla="*/ 2697608 w 4569687"/>
                <a:gd name="connsiteY27-274" fmla="*/ 3571194 h 3741630"/>
                <a:gd name="connsiteX28-275" fmla="*/ 2162552 w 4569687"/>
                <a:gd name="connsiteY28-276" fmla="*/ 3734631 h 3741630"/>
                <a:gd name="connsiteX29-277" fmla="*/ 1390478 w 4569687"/>
                <a:gd name="connsiteY29-278" fmla="*/ 3368488 h 3741630"/>
                <a:gd name="connsiteX30-279" fmla="*/ 1046262 w 4569687"/>
                <a:gd name="connsiteY30-280" fmla="*/ 3459623 h 3741630"/>
                <a:gd name="connsiteX31-281" fmla="*/ 647319 w 4569687"/>
                <a:gd name="connsiteY31-282" fmla="*/ 3134475 h 3741630"/>
                <a:gd name="connsiteX32-283" fmla="*/ 642925 w 4569687"/>
                <a:gd name="connsiteY32-284" fmla="*/ 3090891 h 3741630"/>
                <a:gd name="connsiteX33-285" fmla="*/ 634894 w 4569687"/>
                <a:gd name="connsiteY33-286" fmla="*/ 3098188 h 3741630"/>
                <a:gd name="connsiteX34-287" fmla="*/ 407216 w 4569687"/>
                <a:gd name="connsiteY34-288" fmla="*/ 3167734 h 3741630"/>
                <a:gd name="connsiteX35-289" fmla="*/ 0 w 4569687"/>
                <a:gd name="connsiteY35-290" fmla="*/ 2760518 h 3741630"/>
                <a:gd name="connsiteX36-291" fmla="*/ 407216 w 4569687"/>
                <a:gd name="connsiteY36-292" fmla="*/ 2353302 h 3741630"/>
                <a:gd name="connsiteX37-293" fmla="*/ 489284 w 4569687"/>
                <a:gd name="connsiteY37-294" fmla="*/ 2361575 h 3741630"/>
                <a:gd name="connsiteX38-295" fmla="*/ 508084 w 4569687"/>
                <a:gd name="connsiteY38-296" fmla="*/ 2367411 h 3741630"/>
                <a:gd name="connsiteX39-297" fmla="*/ 503849 w 4569687"/>
                <a:gd name="connsiteY39-298" fmla="*/ 2325400 h 3741630"/>
                <a:gd name="connsiteX40-299" fmla="*/ 1121688 w 4569687"/>
                <a:gd name="connsiteY40-300" fmla="*/ 1707561 h 3741630"/>
                <a:gd name="connsiteX41-301" fmla="*/ 1246204 w 4569687"/>
                <a:gd name="connsiteY41-302" fmla="*/ 1720113 h 3741630"/>
                <a:gd name="connsiteX42-303" fmla="*/ 1284356 w 4569687"/>
                <a:gd name="connsiteY42-304" fmla="*/ 1731957 h 3741630"/>
                <a:gd name="connsiteX43-305" fmla="*/ 1305976 w 4569687"/>
                <a:gd name="connsiteY43-306" fmla="*/ 1705754 h 3741630"/>
                <a:gd name="connsiteX44-307" fmla="*/ 1742854 w 4569687"/>
                <a:gd name="connsiteY44-308" fmla="*/ 1524793 h 3741630"/>
                <a:gd name="connsiteX45-309" fmla="*/ 1760288 w 4569687"/>
                <a:gd name="connsiteY45-310" fmla="*/ 1526551 h 3741630"/>
                <a:gd name="connsiteX46-311" fmla="*/ 1748032 w 4569687"/>
                <a:gd name="connsiteY46-312" fmla="*/ 1487068 h 3741630"/>
                <a:gd name="connsiteX47-313" fmla="*/ 1742854 w 4569687"/>
                <a:gd name="connsiteY47-314" fmla="*/ 1435701 h 3741630"/>
                <a:gd name="connsiteX48-315" fmla="*/ 1946367 w 4569687"/>
                <a:gd name="connsiteY48-316" fmla="*/ 1185999 h 3741630"/>
                <a:gd name="connsiteX49-317" fmla="*/ 1956892 w 4569687"/>
                <a:gd name="connsiteY49-318" fmla="*/ 1184938 h 3741630"/>
                <a:gd name="connsiteX50-319" fmla="*/ 1963928 w 4569687"/>
                <a:gd name="connsiteY50-320" fmla="*/ 1115143 h 3741630"/>
                <a:gd name="connsiteX51-321" fmla="*/ 2450363 w 4569687"/>
                <a:gd name="connsiteY51-322" fmla="*/ 718687 h 3741630"/>
                <a:gd name="connsiteX52-323" fmla="*/ 2520904 w 4569687"/>
                <a:gd name="connsiteY52-324" fmla="*/ 725798 h 3741630"/>
                <a:gd name="connsiteX53-325" fmla="*/ 2611712 w 4569687"/>
                <a:gd name="connsiteY53-326" fmla="*/ 0 h 3741630"/>
                <a:gd name="connsiteX0-327" fmla="*/ 2611712 w 4569687"/>
                <a:gd name="connsiteY0-328" fmla="*/ 0 h 3734730"/>
                <a:gd name="connsiteX1-329" fmla="*/ 2927539 w 4569687"/>
                <a:gd name="connsiteY1-330" fmla="*/ 0 h 3734730"/>
                <a:gd name="connsiteX2-331" fmla="*/ 3010471 w 4569687"/>
                <a:gd name="connsiteY2-332" fmla="*/ 662843 h 3734730"/>
                <a:gd name="connsiteX3-333" fmla="*/ 3062414 w 4569687"/>
                <a:gd name="connsiteY3-334" fmla="*/ 672782 h 3734730"/>
                <a:gd name="connsiteX4-335" fmla="*/ 3375104 w 4569687"/>
                <a:gd name="connsiteY4-336" fmla="*/ 893768 h 3734730"/>
                <a:gd name="connsiteX5-337" fmla="*/ 3401966 w 4569687"/>
                <a:gd name="connsiteY5-338" fmla="*/ 943258 h 3734730"/>
                <a:gd name="connsiteX6-339" fmla="*/ 3444529 w 4569687"/>
                <a:gd name="connsiteY6-340" fmla="*/ 938967 h 3734730"/>
                <a:gd name="connsiteX7-341" fmla="*/ 3941882 w 4569687"/>
                <a:gd name="connsiteY7-342" fmla="*/ 1268635 h 3734730"/>
                <a:gd name="connsiteX8-343" fmla="*/ 3950232 w 4569687"/>
                <a:gd name="connsiteY8-344" fmla="*/ 1295533 h 3734730"/>
                <a:gd name="connsiteX9-345" fmla="*/ 3968452 w 4569687"/>
                <a:gd name="connsiteY9-346" fmla="*/ 1289878 h 3734730"/>
                <a:gd name="connsiteX10-347" fmla="*/ 4041773 w 4569687"/>
                <a:gd name="connsiteY10-348" fmla="*/ 1282486 h 3734730"/>
                <a:gd name="connsiteX11-349" fmla="*/ 4398197 w 4569687"/>
                <a:gd name="connsiteY11-350" fmla="*/ 1572980 h 3734730"/>
                <a:gd name="connsiteX12-351" fmla="*/ 4401113 w 4569687"/>
                <a:gd name="connsiteY12-352" fmla="*/ 1601912 h 3734730"/>
                <a:gd name="connsiteX13-353" fmla="*/ 4509768 w 4569687"/>
                <a:gd name="connsiteY13-354" fmla="*/ 1612865 h 3734730"/>
                <a:gd name="connsiteX14-355" fmla="*/ 4569687 w 4569687"/>
                <a:gd name="connsiteY14-356" fmla="*/ 1630661 h 3734730"/>
                <a:gd name="connsiteX15-357" fmla="*/ 4569687 w 4569687"/>
                <a:gd name="connsiteY15-358" fmla="*/ 3685776 h 3734730"/>
                <a:gd name="connsiteX16-359" fmla="*/ 4479175 w 4569687"/>
                <a:gd name="connsiteY16-360" fmla="*/ 3694900 h 3734730"/>
                <a:gd name="connsiteX17-361" fmla="*/ 4083674 w 4569687"/>
                <a:gd name="connsiteY17-362" fmla="*/ 3574092 h 3734730"/>
                <a:gd name="connsiteX18-363" fmla="*/ 4051094 w 4569687"/>
                <a:gd name="connsiteY18-364" fmla="*/ 3547210 h 3734730"/>
                <a:gd name="connsiteX19-365" fmla="*/ 4009782 w 4569687"/>
                <a:gd name="connsiteY19-366" fmla="*/ 3581295 h 3734730"/>
                <a:gd name="connsiteX20-367" fmla="*/ 3782104 w 4569687"/>
                <a:gd name="connsiteY20-368" fmla="*/ 3650841 h 3734730"/>
                <a:gd name="connsiteX21-369" fmla="*/ 3494159 w 4569687"/>
                <a:gd name="connsiteY21-370" fmla="*/ 3531570 h 3734730"/>
                <a:gd name="connsiteX22-371" fmla="*/ 3452428 w 4569687"/>
                <a:gd name="connsiteY22-372" fmla="*/ 3480992 h 3734730"/>
                <a:gd name="connsiteX23-373" fmla="*/ 3441126 w 4569687"/>
                <a:gd name="connsiteY23-374" fmla="*/ 3501813 h 3734730"/>
                <a:gd name="connsiteX24-375" fmla="*/ 3103456 w 4569687"/>
                <a:gd name="connsiteY24-376" fmla="*/ 3681351 h 3734730"/>
                <a:gd name="connsiteX25-377" fmla="*/ 2815511 w 4569687"/>
                <a:gd name="connsiteY25-378" fmla="*/ 3562080 h 3734730"/>
                <a:gd name="connsiteX26-379" fmla="*/ 2772231 w 4569687"/>
                <a:gd name="connsiteY26-380" fmla="*/ 3509625 h 3734730"/>
                <a:gd name="connsiteX27-381" fmla="*/ 2697608 w 4569687"/>
                <a:gd name="connsiteY27-382" fmla="*/ 3571194 h 3734730"/>
                <a:gd name="connsiteX28-383" fmla="*/ 2162552 w 4569687"/>
                <a:gd name="connsiteY28-384" fmla="*/ 3734631 h 3734730"/>
                <a:gd name="connsiteX29-385" fmla="*/ 1390478 w 4569687"/>
                <a:gd name="connsiteY29-386" fmla="*/ 3368488 h 3734730"/>
                <a:gd name="connsiteX30-387" fmla="*/ 1046262 w 4569687"/>
                <a:gd name="connsiteY30-388" fmla="*/ 3459623 h 3734730"/>
                <a:gd name="connsiteX31-389" fmla="*/ 647319 w 4569687"/>
                <a:gd name="connsiteY31-390" fmla="*/ 3134475 h 3734730"/>
                <a:gd name="connsiteX32-391" fmla="*/ 642925 w 4569687"/>
                <a:gd name="connsiteY32-392" fmla="*/ 3090891 h 3734730"/>
                <a:gd name="connsiteX33-393" fmla="*/ 634894 w 4569687"/>
                <a:gd name="connsiteY33-394" fmla="*/ 3098188 h 3734730"/>
                <a:gd name="connsiteX34-395" fmla="*/ 407216 w 4569687"/>
                <a:gd name="connsiteY34-396" fmla="*/ 3167734 h 3734730"/>
                <a:gd name="connsiteX35-397" fmla="*/ 0 w 4569687"/>
                <a:gd name="connsiteY35-398" fmla="*/ 2760518 h 3734730"/>
                <a:gd name="connsiteX36-399" fmla="*/ 407216 w 4569687"/>
                <a:gd name="connsiteY36-400" fmla="*/ 2353302 h 3734730"/>
                <a:gd name="connsiteX37-401" fmla="*/ 489284 w 4569687"/>
                <a:gd name="connsiteY37-402" fmla="*/ 2361575 h 3734730"/>
                <a:gd name="connsiteX38-403" fmla="*/ 508084 w 4569687"/>
                <a:gd name="connsiteY38-404" fmla="*/ 2367411 h 3734730"/>
                <a:gd name="connsiteX39-405" fmla="*/ 503849 w 4569687"/>
                <a:gd name="connsiteY39-406" fmla="*/ 2325400 h 3734730"/>
                <a:gd name="connsiteX40-407" fmla="*/ 1121688 w 4569687"/>
                <a:gd name="connsiteY40-408" fmla="*/ 1707561 h 3734730"/>
                <a:gd name="connsiteX41-409" fmla="*/ 1246204 w 4569687"/>
                <a:gd name="connsiteY41-410" fmla="*/ 1720113 h 3734730"/>
                <a:gd name="connsiteX42-411" fmla="*/ 1284356 w 4569687"/>
                <a:gd name="connsiteY42-412" fmla="*/ 1731957 h 3734730"/>
                <a:gd name="connsiteX43-413" fmla="*/ 1305976 w 4569687"/>
                <a:gd name="connsiteY43-414" fmla="*/ 1705754 h 3734730"/>
                <a:gd name="connsiteX44-415" fmla="*/ 1742854 w 4569687"/>
                <a:gd name="connsiteY44-416" fmla="*/ 1524793 h 3734730"/>
                <a:gd name="connsiteX45-417" fmla="*/ 1760288 w 4569687"/>
                <a:gd name="connsiteY45-418" fmla="*/ 1526551 h 3734730"/>
                <a:gd name="connsiteX46-419" fmla="*/ 1748032 w 4569687"/>
                <a:gd name="connsiteY46-420" fmla="*/ 1487068 h 3734730"/>
                <a:gd name="connsiteX47-421" fmla="*/ 1742854 w 4569687"/>
                <a:gd name="connsiteY47-422" fmla="*/ 1435701 h 3734730"/>
                <a:gd name="connsiteX48-423" fmla="*/ 1946367 w 4569687"/>
                <a:gd name="connsiteY48-424" fmla="*/ 1185999 h 3734730"/>
                <a:gd name="connsiteX49-425" fmla="*/ 1956892 w 4569687"/>
                <a:gd name="connsiteY49-426" fmla="*/ 1184938 h 3734730"/>
                <a:gd name="connsiteX50-427" fmla="*/ 1963928 w 4569687"/>
                <a:gd name="connsiteY50-428" fmla="*/ 1115143 h 3734730"/>
                <a:gd name="connsiteX51-429" fmla="*/ 2450363 w 4569687"/>
                <a:gd name="connsiteY51-430" fmla="*/ 718687 h 3734730"/>
                <a:gd name="connsiteX52-431" fmla="*/ 2520904 w 4569687"/>
                <a:gd name="connsiteY52-432" fmla="*/ 725798 h 3734730"/>
                <a:gd name="connsiteX53-433" fmla="*/ 2611712 w 4569687"/>
                <a:gd name="connsiteY53-434" fmla="*/ 0 h 3734730"/>
                <a:gd name="connsiteX0-435" fmla="*/ 2611712 w 4569687"/>
                <a:gd name="connsiteY0-436" fmla="*/ 0 h 3734730"/>
                <a:gd name="connsiteX1-437" fmla="*/ 2927539 w 4569687"/>
                <a:gd name="connsiteY1-438" fmla="*/ 0 h 3734730"/>
                <a:gd name="connsiteX2-439" fmla="*/ 3010471 w 4569687"/>
                <a:gd name="connsiteY2-440" fmla="*/ 662843 h 3734730"/>
                <a:gd name="connsiteX3-441" fmla="*/ 3062414 w 4569687"/>
                <a:gd name="connsiteY3-442" fmla="*/ 672782 h 3734730"/>
                <a:gd name="connsiteX4-443" fmla="*/ 3375104 w 4569687"/>
                <a:gd name="connsiteY4-444" fmla="*/ 893768 h 3734730"/>
                <a:gd name="connsiteX5-445" fmla="*/ 3401966 w 4569687"/>
                <a:gd name="connsiteY5-446" fmla="*/ 943258 h 3734730"/>
                <a:gd name="connsiteX6-447" fmla="*/ 3444529 w 4569687"/>
                <a:gd name="connsiteY6-448" fmla="*/ 938967 h 3734730"/>
                <a:gd name="connsiteX7-449" fmla="*/ 3941882 w 4569687"/>
                <a:gd name="connsiteY7-450" fmla="*/ 1268635 h 3734730"/>
                <a:gd name="connsiteX8-451" fmla="*/ 3950232 w 4569687"/>
                <a:gd name="connsiteY8-452" fmla="*/ 1295533 h 3734730"/>
                <a:gd name="connsiteX9-453" fmla="*/ 3968452 w 4569687"/>
                <a:gd name="connsiteY9-454" fmla="*/ 1289878 h 3734730"/>
                <a:gd name="connsiteX10-455" fmla="*/ 4041773 w 4569687"/>
                <a:gd name="connsiteY10-456" fmla="*/ 1282486 h 3734730"/>
                <a:gd name="connsiteX11-457" fmla="*/ 4398197 w 4569687"/>
                <a:gd name="connsiteY11-458" fmla="*/ 1572980 h 3734730"/>
                <a:gd name="connsiteX12-459" fmla="*/ 4401113 w 4569687"/>
                <a:gd name="connsiteY12-460" fmla="*/ 1601912 h 3734730"/>
                <a:gd name="connsiteX13-461" fmla="*/ 4509768 w 4569687"/>
                <a:gd name="connsiteY13-462" fmla="*/ 1612865 h 3734730"/>
                <a:gd name="connsiteX14-463" fmla="*/ 4569687 w 4569687"/>
                <a:gd name="connsiteY14-464" fmla="*/ 1630661 h 3734730"/>
                <a:gd name="connsiteX15-465" fmla="*/ 4569687 w 4569687"/>
                <a:gd name="connsiteY15-466" fmla="*/ 3685776 h 3734730"/>
                <a:gd name="connsiteX16-467" fmla="*/ 4479175 w 4569687"/>
                <a:gd name="connsiteY16-468" fmla="*/ 3694900 h 3734730"/>
                <a:gd name="connsiteX17-469" fmla="*/ 4083674 w 4569687"/>
                <a:gd name="connsiteY17-470" fmla="*/ 3574092 h 3734730"/>
                <a:gd name="connsiteX18-471" fmla="*/ 4051094 w 4569687"/>
                <a:gd name="connsiteY18-472" fmla="*/ 3547210 h 3734730"/>
                <a:gd name="connsiteX19-473" fmla="*/ 4009782 w 4569687"/>
                <a:gd name="connsiteY19-474" fmla="*/ 3581295 h 3734730"/>
                <a:gd name="connsiteX20-475" fmla="*/ 3782104 w 4569687"/>
                <a:gd name="connsiteY20-476" fmla="*/ 3650841 h 3734730"/>
                <a:gd name="connsiteX21-477" fmla="*/ 3494159 w 4569687"/>
                <a:gd name="connsiteY21-478" fmla="*/ 3531570 h 3734730"/>
                <a:gd name="connsiteX22-479" fmla="*/ 3452428 w 4569687"/>
                <a:gd name="connsiteY22-480" fmla="*/ 3480992 h 3734730"/>
                <a:gd name="connsiteX23-481" fmla="*/ 3441126 w 4569687"/>
                <a:gd name="connsiteY23-482" fmla="*/ 3501813 h 3734730"/>
                <a:gd name="connsiteX24-483" fmla="*/ 3103456 w 4569687"/>
                <a:gd name="connsiteY24-484" fmla="*/ 3681351 h 3734730"/>
                <a:gd name="connsiteX25-485" fmla="*/ 2815511 w 4569687"/>
                <a:gd name="connsiteY25-486" fmla="*/ 3562080 h 3734730"/>
                <a:gd name="connsiteX26-487" fmla="*/ 2772231 w 4569687"/>
                <a:gd name="connsiteY26-488" fmla="*/ 3509625 h 3734730"/>
                <a:gd name="connsiteX27-489" fmla="*/ 2697608 w 4569687"/>
                <a:gd name="connsiteY27-490" fmla="*/ 3571194 h 3734730"/>
                <a:gd name="connsiteX28-491" fmla="*/ 2162552 w 4569687"/>
                <a:gd name="connsiteY28-492" fmla="*/ 3734631 h 3734730"/>
                <a:gd name="connsiteX29-493" fmla="*/ 1390478 w 4569687"/>
                <a:gd name="connsiteY29-494" fmla="*/ 3368488 h 3734730"/>
                <a:gd name="connsiteX30-495" fmla="*/ 1046262 w 4569687"/>
                <a:gd name="connsiteY30-496" fmla="*/ 3459623 h 3734730"/>
                <a:gd name="connsiteX31-497" fmla="*/ 647319 w 4569687"/>
                <a:gd name="connsiteY31-498" fmla="*/ 3134475 h 3734730"/>
                <a:gd name="connsiteX32-499" fmla="*/ 642925 w 4569687"/>
                <a:gd name="connsiteY32-500" fmla="*/ 3090891 h 3734730"/>
                <a:gd name="connsiteX33-501" fmla="*/ 634894 w 4569687"/>
                <a:gd name="connsiteY33-502" fmla="*/ 3098188 h 3734730"/>
                <a:gd name="connsiteX34-503" fmla="*/ 407216 w 4569687"/>
                <a:gd name="connsiteY34-504" fmla="*/ 3167734 h 3734730"/>
                <a:gd name="connsiteX35-505" fmla="*/ 0 w 4569687"/>
                <a:gd name="connsiteY35-506" fmla="*/ 2760518 h 3734730"/>
                <a:gd name="connsiteX36-507" fmla="*/ 407216 w 4569687"/>
                <a:gd name="connsiteY36-508" fmla="*/ 2353302 h 3734730"/>
                <a:gd name="connsiteX37-509" fmla="*/ 489284 w 4569687"/>
                <a:gd name="connsiteY37-510" fmla="*/ 2361575 h 3734730"/>
                <a:gd name="connsiteX38-511" fmla="*/ 508084 w 4569687"/>
                <a:gd name="connsiteY38-512" fmla="*/ 2367411 h 3734730"/>
                <a:gd name="connsiteX39-513" fmla="*/ 503849 w 4569687"/>
                <a:gd name="connsiteY39-514" fmla="*/ 2325400 h 3734730"/>
                <a:gd name="connsiteX40-515" fmla="*/ 1121688 w 4569687"/>
                <a:gd name="connsiteY40-516" fmla="*/ 1707561 h 3734730"/>
                <a:gd name="connsiteX41-517" fmla="*/ 1246204 w 4569687"/>
                <a:gd name="connsiteY41-518" fmla="*/ 1720113 h 3734730"/>
                <a:gd name="connsiteX42-519" fmla="*/ 1284356 w 4569687"/>
                <a:gd name="connsiteY42-520" fmla="*/ 1731957 h 3734730"/>
                <a:gd name="connsiteX43-521" fmla="*/ 1305976 w 4569687"/>
                <a:gd name="connsiteY43-522" fmla="*/ 1705754 h 3734730"/>
                <a:gd name="connsiteX44-523" fmla="*/ 1742854 w 4569687"/>
                <a:gd name="connsiteY44-524" fmla="*/ 1524793 h 3734730"/>
                <a:gd name="connsiteX45-525" fmla="*/ 1760288 w 4569687"/>
                <a:gd name="connsiteY45-526" fmla="*/ 1526551 h 3734730"/>
                <a:gd name="connsiteX46-527" fmla="*/ 1748032 w 4569687"/>
                <a:gd name="connsiteY46-528" fmla="*/ 1487068 h 3734730"/>
                <a:gd name="connsiteX47-529" fmla="*/ 1742854 w 4569687"/>
                <a:gd name="connsiteY47-530" fmla="*/ 1435701 h 3734730"/>
                <a:gd name="connsiteX48-531" fmla="*/ 1946367 w 4569687"/>
                <a:gd name="connsiteY48-532" fmla="*/ 1185999 h 3734730"/>
                <a:gd name="connsiteX49-533" fmla="*/ 1956892 w 4569687"/>
                <a:gd name="connsiteY49-534" fmla="*/ 1184938 h 3734730"/>
                <a:gd name="connsiteX50-535" fmla="*/ 1963928 w 4569687"/>
                <a:gd name="connsiteY50-536" fmla="*/ 1115143 h 3734730"/>
                <a:gd name="connsiteX51-537" fmla="*/ 2450363 w 4569687"/>
                <a:gd name="connsiteY51-538" fmla="*/ 718687 h 3734730"/>
                <a:gd name="connsiteX52-539" fmla="*/ 2520904 w 4569687"/>
                <a:gd name="connsiteY52-540" fmla="*/ 725798 h 3734730"/>
                <a:gd name="connsiteX53-541" fmla="*/ 2611712 w 4569687"/>
                <a:gd name="connsiteY53-542" fmla="*/ 0 h 37347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8" name="그룹 7"/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7" name="자유형: 도형 16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8" name="자유형: 도형 17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2" name="타원 11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4" name="자유형: 도형 13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5" name="자유형: 도형 14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548680"/>
            <a:ext cx="2303282" cy="182420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2372883"/>
            <a:ext cx="2303282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1" y="3429000"/>
            <a:ext cx="2984923" cy="342900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26" name="자유형: 도형 25"/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2" name="자유형: 도형 21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3" name="자유형: 도형 22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7" name="타원 16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8" name="직사각형 17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9" name="자유형: 도형 18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" name="자유형: 도형 19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452670"/>
            <a:ext cx="8640960" cy="5952661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796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902712" y="309809"/>
            <a:ext cx="5620059" cy="6184588"/>
            <a:chOff x="1902711" y="497586"/>
            <a:chExt cx="5620059" cy="4638441"/>
          </a:xfrm>
        </p:grpSpPr>
        <p:grpSp>
          <p:nvGrpSpPr>
            <p:cNvPr id="53" name="그룹 52"/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/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5" name="Oval 11"/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6" name="Oval 11"/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7" name="Oval 11"/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8" name="Oval 11"/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9" name="Oval 11"/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0" name="Oval 11"/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1" name="Oval 11"/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2" name="Oval 11"/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3" name="Oval 11"/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4" name="Oval 11"/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5" name="Oval 11"/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6" name="Oval 11"/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7" name="Oval 11"/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8" name="Oval 11"/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9" name="Oval 11"/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0" name="Oval 11"/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1" name="사다리꼴 70"/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72" name="그룹 71"/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79" name="자유형: 도형 78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80" name="자유형: 도형 79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74" name="타원 73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6" name="자유형: 도형 75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7" name="자유형: 도형 76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3909054"/>
            <a:ext cx="3894936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4773149"/>
            <a:ext cx="3894936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472678"/>
            <a:ext cx="672848" cy="64828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3" y="2910860"/>
            <a:ext cx="524595" cy="50544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5" y="1604120"/>
            <a:ext cx="1710999" cy="4801211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749575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677139"/>
            <a:ext cx="9144000" cy="2180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438674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9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316766"/>
            <a:ext cx="6438182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5682850"/>
            <a:ext cx="8676456" cy="722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40" y="1873324"/>
            <a:ext cx="3085597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/>
          <p:cNvSpPr>
            <a:spLocks noGrp="1"/>
          </p:cNvSpPr>
          <p:nvPr>
            <p:ph type="pic" idx="1" hasCustomPrompt="1"/>
          </p:nvPr>
        </p:nvSpPr>
        <p:spPr>
          <a:xfrm>
            <a:off x="5148065" y="1908313"/>
            <a:ext cx="2568434" cy="304036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0" hasCustomPrompt="1"/>
          </p:nvPr>
        </p:nvSpPr>
        <p:spPr>
          <a:xfrm>
            <a:off x="7704000" y="493800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/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275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9370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2pPr>
            <a:lvl3pPr marL="1371600" lvl="2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•"/>
              <a:defRPr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410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68580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/>
          <p:cNvSpPr>
            <a:spLocks noGrp="1"/>
          </p:cNvSpPr>
          <p:nvPr>
            <p:ph type="pic" idx="12" hasCustomPrompt="1"/>
          </p:nvPr>
        </p:nvSpPr>
        <p:spPr>
          <a:xfrm>
            <a:off x="4734004" y="2841757"/>
            <a:ext cx="2160000" cy="4016243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841757"/>
            <a:ext cx="1152008" cy="4016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724647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/>
          <p:cNvSpPr>
            <a:spLocks noGrp="1"/>
          </p:cNvSpPr>
          <p:nvPr>
            <p:ph type="pic" idx="18" hasCustomPrompt="1"/>
          </p:nvPr>
        </p:nvSpPr>
        <p:spPr>
          <a:xfrm>
            <a:off x="7301329" y="1993507"/>
            <a:ext cx="1840931" cy="4865768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/>
          <p:cNvSpPr>
            <a:spLocks noGrp="1"/>
          </p:cNvSpPr>
          <p:nvPr>
            <p:ph type="pic" idx="19" hasCustomPrompt="1"/>
          </p:nvPr>
        </p:nvSpPr>
        <p:spPr>
          <a:xfrm>
            <a:off x="5476381" y="4514695"/>
            <a:ext cx="3530788" cy="2358672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/>
          <p:cNvSpPr>
            <a:spLocks noGrp="1"/>
          </p:cNvSpPr>
          <p:nvPr>
            <p:ph type="pic" idx="20" hasCustomPrompt="1"/>
          </p:nvPr>
        </p:nvSpPr>
        <p:spPr>
          <a:xfrm>
            <a:off x="3491431" y="1993507"/>
            <a:ext cx="3681862" cy="4865768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/>
          <p:cNvSpPr>
            <a:spLocks noGrp="1"/>
          </p:cNvSpPr>
          <p:nvPr>
            <p:ph type="pic" idx="21" hasCustomPrompt="1"/>
          </p:nvPr>
        </p:nvSpPr>
        <p:spPr>
          <a:xfrm>
            <a:off x="5396868" y="-15091"/>
            <a:ext cx="3681862" cy="4356885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700807"/>
            <a:ext cx="2232248" cy="4704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23479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508786"/>
            <a:ext cx="2849840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796667"/>
            <a:ext cx="108520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08921" y="1734657"/>
            <a:ext cx="669775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5EAB53-327E-4220-A7C8-79A6407182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4F63AB-74FF-4D4D-9C96-7E67E70BF8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Times New Roman" panose="02020603050405020304"/>
              <a:buNone/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F88ED3-DC84-4DB0-B233-29AE8689A18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79D017-4D2B-4917-98EC-EFDC1350D1A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F7F60C-663B-45B5-8BAA-0CD5F56CC8F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9BD403-5F74-427A-8423-78614D45D9C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8445B6F-8FF7-4085-BE97-4B03885D15A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5A644C7-8C57-4BC2-BD31-5EE7CB8540F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64E658-6E24-430E-B2BE-9BADE501346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B4A5476-CA43-47FE-BA67-73FA2851AFC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82575"/>
            <a:ext cx="2057400" cy="604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82575"/>
            <a:ext cx="6019800" cy="60420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5CE5-D93D-42E1-A365-D1BB034BB8A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 panose="020B0604020202020204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 panose="020B0604020202020204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78869" y="-135731"/>
            <a:ext cx="46910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2750" algn="l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Char char="•"/>
              <a:defRPr sz="29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 panose="020B0604020202020204"/>
              <a:buChar char="–"/>
              <a:defRPr sz="26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0066"/>
              </a:buClr>
              <a:buSzPts val="2200"/>
              <a:buFont typeface="Arial" panose="020B0604020202020204"/>
              <a:buChar char="•"/>
              <a:defRPr sz="22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6FFC55-A7E0-43C6-B48A-D297196E04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9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600" kern="1200">
          <a:solidFill>
            <a:srgbClr val="0000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57383" y="462227"/>
            <a:ext cx="710248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</a:t>
            </a:r>
            <a:r>
              <a:rPr lang="vi-VN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ĐẠI </a:t>
            </a:r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HỌC CẦN THƠ</a:t>
            </a:r>
          </a:p>
          <a:p>
            <a:pPr algn="ctr"/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CÔNG NGHỆ THÔNG TIN VÀ TRUYỀN THÔNG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71994" y="2842356"/>
            <a:ext cx="8400012" cy="177563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altLang="en-US" sz="4000" kern="1200" dirty="0" smtClean="0">
                <a:ln>
                  <a:solidFill>
                    <a:srgbClr val="00206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XÂY DỰNG WEBSITE CUNG CẤP CÁC KHÓA HỌC TRỰC TUYẾN</a:t>
            </a:r>
            <a:endParaRPr lang="en-US" sz="4000" kern="1200" dirty="0">
              <a:ln>
                <a:solidFill>
                  <a:srgbClr val="002060"/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67101"/>
              </p:ext>
            </p:extLst>
          </p:nvPr>
        </p:nvGraphicFramePr>
        <p:xfrm>
          <a:off x="0" y="5275341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8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5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 panose="02020603050405020304"/>
                        <a:buNone/>
                        <a:defRPr/>
                      </a:pPr>
                      <a:r>
                        <a:rPr kumimoji="0" lang="vi-VN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    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Sinh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thực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hiện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:</a:t>
                      </a:r>
                      <a:endParaRPr kumimoji="0" lang="vi-VN" sz="2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/>
                        <a:cs typeface="Times New Roman" panose="02020603050405020304" pitchFamily="18" charset="0"/>
                        <a:sym typeface="Times New Roman" panose="02020603050405020304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Courier New" panose="02070309020205020404"/>
                        <a:buNone/>
                        <a:defRPr/>
                      </a:pPr>
                      <a:r>
                        <a:rPr kumimoji="0" lang="vi-VN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B2016985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– Đổ Hiếu Nghĩa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Giảng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hướng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dẫn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TS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.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Trần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Nguyễn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Minh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Thư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1497818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buClrTx/>
            </a:pPr>
            <a:r>
              <a:rPr lang="en-US" sz="2800" kern="1200" dirty="0">
                <a:ln>
                  <a:solidFill>
                    <a:srgbClr val="E9F6FA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BÁO </a:t>
            </a:r>
            <a:r>
              <a:rPr lang="en-US" sz="2800" kern="1200" dirty="0" smtClean="0">
                <a:ln>
                  <a:solidFill>
                    <a:srgbClr val="E9F6FA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CÁO NIÊN LUẬN CƠ SỞ</a:t>
            </a:r>
          </a:p>
          <a:p>
            <a:pPr lvl="0" algn="ctr">
              <a:buClrTx/>
            </a:pPr>
            <a:r>
              <a:rPr lang="en-US" sz="2800" kern="1200" dirty="0" smtClean="0">
                <a:ln>
                  <a:solidFill>
                    <a:srgbClr val="E9F6FA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NGÀNH KHOA HỌC MÁY TÍNH</a:t>
            </a:r>
            <a:endParaRPr lang="vi-VN" altLang="en-US" sz="2800" kern="1200" dirty="0">
              <a:ln>
                <a:solidFill>
                  <a:srgbClr val="E9F6FA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50583" y="2890981"/>
            <a:ext cx="5521636" cy="1123712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r>
              <a:rPr lang="en-US" sz="6000" kern="1200" dirty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THANK YOU!</a:t>
            </a:r>
            <a:endParaRPr lang="en-US" sz="60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4F63AB-74FF-4D4D-9C96-7E67E70BF8FF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4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034491" y="1869156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0"/>
          <p:cNvSpPr txBox="1"/>
          <p:nvPr/>
        </p:nvSpPr>
        <p:spPr bwMode="auto">
          <a:xfrm>
            <a:off x="2238273" y="1934491"/>
            <a:ext cx="5794357" cy="510778"/>
          </a:xfrm>
          <a:prstGeom prst="roundRect">
            <a:avLst/>
          </a:prstGeom>
          <a:solidFill>
            <a:srgbClr val="0069AD"/>
          </a:solidFill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Lợi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ích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của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học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trực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tuyến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 rot="16200000">
            <a:off x="1090589" y="1690834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5923" y="178922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34491" y="2878841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2238276" y="2922869"/>
            <a:ext cx="6105574" cy="493299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Thiết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kế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-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giải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pháp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cho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bài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toán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Chevron 17"/>
          <p:cNvSpPr/>
          <p:nvPr/>
        </p:nvSpPr>
        <p:spPr>
          <a:xfrm rot="16200000">
            <a:off x="1073283" y="2711820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7064" y="283151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017007" y="3836287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10"/>
          <p:cNvSpPr txBox="1"/>
          <p:nvPr/>
        </p:nvSpPr>
        <p:spPr bwMode="auto">
          <a:xfrm>
            <a:off x="2238273" y="3923591"/>
            <a:ext cx="5794357" cy="493295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quả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được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 rot="16200000">
            <a:off x="1087250" y="3628976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5923" y="374483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34491" y="4816962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0"/>
          <p:cNvSpPr txBox="1"/>
          <p:nvPr/>
        </p:nvSpPr>
        <p:spPr bwMode="auto">
          <a:xfrm>
            <a:off x="2212152" y="4914658"/>
            <a:ext cx="5794357" cy="493311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luận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và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hướng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phát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triển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Chevron 29"/>
          <p:cNvSpPr/>
          <p:nvPr/>
        </p:nvSpPr>
        <p:spPr>
          <a:xfrm rot="16200000">
            <a:off x="1082024" y="4649961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10746" y="481696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7435" y="493171"/>
            <a:ext cx="32918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rgbClr val="D09E00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rPr>
              <a:t>NỘI DUNG	</a:t>
            </a:r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>
          <a:xfrm>
            <a:off x="6716713" y="6230938"/>
            <a:ext cx="2133600" cy="54927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/>
            <a:r>
              <a:rPr lang="en-US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-26126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LỢI ÍCH CỦA HỌC TRỰC TUYẾN</a:t>
            </a:r>
            <a:endParaRPr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114800" y="33438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6889" y="1989693"/>
            <a:ext cx="85784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Tiện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ích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linh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kiệm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chi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phí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nguyên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Truy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đối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tượng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cộng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5 Tips for Creating Your First (Successful) Online Course | Entreprene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621023"/>
            <a:ext cx="4902925" cy="361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668372"/>
            <a:ext cx="8229600" cy="4802096"/>
          </a:xfrm>
        </p:spPr>
        <p:txBody>
          <a:bodyPr/>
          <a:lstStyle/>
          <a:p>
            <a:pPr algn="just"/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website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khóa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dung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khóa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video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bài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giảng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bao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ba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giáo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đăng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ký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khóa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giáo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giảng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dạy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khóa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520327"/>
            <a:ext cx="8229600" cy="639399"/>
          </a:xfrm>
        </p:spPr>
        <p:txBody>
          <a:bodyPr/>
          <a:lstStyle/>
          <a:p>
            <a:pPr marL="44450" indent="0">
              <a:buNone/>
            </a:pP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3271"/>
            <a:ext cx="8229600" cy="41191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6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1459367"/>
            <a:ext cx="9144000" cy="639399"/>
          </a:xfrm>
        </p:spPr>
        <p:txBody>
          <a:bodyPr/>
          <a:lstStyle/>
          <a:p>
            <a:pPr marL="44450" indent="0" algn="ctr">
              <a:buNone/>
            </a:pP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nghệ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Node.j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7" y="2321514"/>
            <a:ext cx="2624385" cy="160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.js Logo PNG Vector (SVG)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11" y="2321514"/>
            <a:ext cx="2177686" cy="160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49" y="2321514"/>
            <a:ext cx="1781175" cy="1605249"/>
          </a:xfrm>
          <a:prstGeom prst="rect">
            <a:avLst/>
          </a:prstGeom>
        </p:spPr>
      </p:pic>
      <p:pic>
        <p:nvPicPr>
          <p:cNvPr id="1046" name="Picture 22" descr="AWS Marketplace: Cloudin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48" y="4528457"/>
            <a:ext cx="1856425" cy="17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WT Logo PNG Vector (SVG) Free Downloa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851" y="4528457"/>
            <a:ext cx="1818247" cy="17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750" y="3926763"/>
            <a:ext cx="91814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010194" y="3448594"/>
            <a:ext cx="465699" cy="478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04857" y="3919832"/>
            <a:ext cx="1049429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Arrow Connector 9"/>
          <p:cNvCxnSpPr>
            <a:endCxn id="13" idx="0"/>
          </p:cNvCxnSpPr>
          <p:nvPr/>
        </p:nvCxnSpPr>
        <p:spPr>
          <a:xfrm flipH="1">
            <a:off x="3829572" y="3448594"/>
            <a:ext cx="204134" cy="4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03097" y="3926763"/>
            <a:ext cx="137535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Cơ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sở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Arrow Connector 14"/>
          <p:cNvCxnSpPr>
            <a:endCxn id="19" idx="0"/>
          </p:cNvCxnSpPr>
          <p:nvPr/>
        </p:nvCxnSpPr>
        <p:spPr>
          <a:xfrm flipH="1">
            <a:off x="6190774" y="3448594"/>
            <a:ext cx="373175" cy="47816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61346" y="5881837"/>
            <a:ext cx="137535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Cơ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sở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Arrow Connector 25"/>
          <p:cNvCxnSpPr>
            <a:stCxn id="1046" idx="3"/>
          </p:cNvCxnSpPr>
          <p:nvPr/>
        </p:nvCxnSpPr>
        <p:spPr>
          <a:xfrm>
            <a:off x="6984273" y="5394627"/>
            <a:ext cx="964750" cy="47816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82316" y="5737577"/>
            <a:ext cx="1280160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Xác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Phân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quyền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Arrow Connector 23"/>
          <p:cNvCxnSpPr>
            <a:stCxn id="1048" idx="1"/>
            <a:endCxn id="29" idx="0"/>
          </p:cNvCxnSpPr>
          <p:nvPr/>
        </p:nvCxnSpPr>
        <p:spPr>
          <a:xfrm flipH="1">
            <a:off x="1222396" y="5394627"/>
            <a:ext cx="1122455" cy="3429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QUẢ ĐẠT ĐƯỢC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3326" y="1976846"/>
            <a:ext cx="82121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website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đáp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đặc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tả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40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Grid System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thích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trên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11182" y="2890981"/>
            <a:ext cx="5521636" cy="1736646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9600" kern="1200" dirty="0" smtClean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DEMO</a:t>
            </a:r>
            <a:endParaRPr lang="en-US" sz="96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  <p:sp>
        <p:nvSpPr>
          <p:cNvPr id="3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QUẢ ĐẠT ĐƯỢC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4F63AB-74FF-4D4D-9C96-7E67E70BF8FF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1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LUẬN VÀ HƯỚNG PHÁT TRIỂN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577546"/>
            <a:ext cx="82121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bình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luận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kê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algn="just"/>
            <a:endParaRPr lang="en-US" sz="38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hóa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sự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800" dirty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AI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giúp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vấn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lộ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38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phù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348</Words>
  <Application>Microsoft Office PowerPoint</Application>
  <PresentationFormat>On-screen Show (4:3)</PresentationFormat>
  <Paragraphs>67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Segoe UI Black</vt:lpstr>
      <vt:lpstr>Segoe UI Symbol</vt:lpstr>
      <vt:lpstr>Tahoma</vt:lpstr>
      <vt:lpstr>맑은 고딕</vt:lpstr>
      <vt:lpstr>Segoe UI</vt:lpstr>
      <vt:lpstr>Arial</vt:lpstr>
      <vt:lpstr>Courier New</vt:lpstr>
      <vt:lpstr>Times New Roman</vt:lpstr>
      <vt:lpstr>Arial Unicode MS</vt:lpstr>
      <vt:lpstr>Default Design</vt:lpstr>
      <vt:lpstr>Contents Slide Master</vt:lpstr>
      <vt:lpstr>1_Default Design</vt:lpstr>
      <vt:lpstr>PowerPoint Presentation</vt:lpstr>
      <vt:lpstr>PowerPoint Presentation</vt:lpstr>
      <vt:lpstr>LỢI ÍCH CỦA HỌC TRỰC TUYẾN</vt:lpstr>
      <vt:lpstr>THIẾT KẾ - GIẢI PHÁP CHO BÀI TOÁN</vt:lpstr>
      <vt:lpstr>THIẾT KẾ - GIẢI PHÁP CHO BÀI TOÁN</vt:lpstr>
      <vt:lpstr>THIẾT KẾ - GIẢI PHÁP CHO BÀI TOÁN</vt:lpstr>
      <vt:lpstr>KẾT QUẢ ĐẠT ĐƯỢC</vt:lpstr>
      <vt:lpstr>KẾT QUẢ ĐẠT ĐƯỢC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MÁY HỌC ỨNG DỤNG  Spanish Wine Quality</dc:title>
  <dc:creator>LRC</dc:creator>
  <cp:lastModifiedBy>DELL</cp:lastModifiedBy>
  <cp:revision>184</cp:revision>
  <dcterms:created xsi:type="dcterms:W3CDTF">2023-11-04T14:43:27Z</dcterms:created>
  <dcterms:modified xsi:type="dcterms:W3CDTF">2023-12-13T05:20:25Z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05F59D864BEE4FDD88FDAEB6C4FEAD77_13</vt:lpwstr>
  </property>
  <property fmtid="{D5CDD505-2E9C-101B-9397-08002B2CF9AE}" pid="3" name="KSOProductBuildVer">
    <vt:lpwstr>1033-5.0.0.7908</vt:lpwstr>
  </property>
</Properties>
</file>